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5.xml" ContentType="application/vnd.openxmlformats-officedocument.presentationml.tags+xml"/>
  <Override PartName="/ppt/notesSlides/notesSlide14.xml" ContentType="application/vnd.openxmlformats-officedocument.presentationml.notesSlide+xml"/>
  <Override PartName="/ppt/tags/tag46.xml" ContentType="application/vnd.openxmlformats-officedocument.presentationml.tags+xml"/>
  <Override PartName="/ppt/notesSlides/notesSlide15.xml" ContentType="application/vnd.openxmlformats-officedocument.presentationml.notesSlide+xml"/>
  <Override PartName="/ppt/comments/modernComment_7BBF59B8_607F2A64.xml" ContentType="application/vnd.ms-powerpoint.comments+xml"/>
  <Override PartName="/ppt/notesSlides/notesSlide16.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7.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8"/>
  </p:notesMasterIdLst>
  <p:sldIdLst>
    <p:sldId id="2076138200" r:id="rId7"/>
    <p:sldId id="2076138162" r:id="rId8"/>
    <p:sldId id="2076138203" r:id="rId9"/>
    <p:sldId id="10052" r:id="rId10"/>
    <p:sldId id="2076137318" r:id="rId11"/>
    <p:sldId id="2076137739" r:id="rId12"/>
    <p:sldId id="10054" r:id="rId13"/>
    <p:sldId id="2076137798" r:id="rId14"/>
    <p:sldId id="2076137319" r:id="rId15"/>
    <p:sldId id="2076137321" r:id="rId16"/>
    <p:sldId id="2076137322" r:id="rId17"/>
    <p:sldId id="2076138288" r:id="rId18"/>
    <p:sldId id="2076137324" r:id="rId19"/>
    <p:sldId id="2076137325" r:id="rId20"/>
    <p:sldId id="2076138289" r:id="rId21"/>
    <p:sldId id="2076137327" r:id="rId22"/>
    <p:sldId id="2076138290" r:id="rId23"/>
    <p:sldId id="2076138291" r:id="rId24"/>
    <p:sldId id="2076137320" r:id="rId25"/>
    <p:sldId id="10035" r:id="rId26"/>
    <p:sldId id="2076137330" r:id="rId27"/>
    <p:sldId id="2076137333" r:id="rId28"/>
    <p:sldId id="2076137267" r:id="rId29"/>
    <p:sldId id="10048" r:id="rId30"/>
    <p:sldId id="2076137309" r:id="rId31"/>
    <p:sldId id="2076137758" r:id="rId32"/>
    <p:sldId id="2076137785" r:id="rId33"/>
    <p:sldId id="2076137786" r:id="rId34"/>
    <p:sldId id="2076137816" r:id="rId35"/>
    <p:sldId id="2076138293" r:id="rId36"/>
    <p:sldId id="10057" r:id="rId37"/>
    <p:sldId id="10058" r:id="rId38"/>
    <p:sldId id="2076138294" r:id="rId39"/>
    <p:sldId id="10244" r:id="rId40"/>
    <p:sldId id="10246" r:id="rId41"/>
    <p:sldId id="2076137815" r:id="rId42"/>
    <p:sldId id="2076138103" r:id="rId43"/>
    <p:sldId id="1370" r:id="rId44"/>
    <p:sldId id="1841" r:id="rId45"/>
    <p:sldId id="2076138285" r:id="rId46"/>
    <p:sldId id="2076137915" r:id="rId47"/>
    <p:sldId id="2076137912" r:id="rId48"/>
    <p:sldId id="2076137314" r:id="rId49"/>
    <p:sldId id="11931" r:id="rId50"/>
    <p:sldId id="2076137329" r:id="rId51"/>
    <p:sldId id="11933" r:id="rId52"/>
    <p:sldId id="10038" r:id="rId53"/>
    <p:sldId id="11916" r:id="rId54"/>
    <p:sldId id="2076138287" r:id="rId55"/>
    <p:sldId id="4395" r:id="rId56"/>
    <p:sldId id="11917" r:id="rId57"/>
    <p:sldId id="2076138286" r:id="rId58"/>
    <p:sldId id="2076137313" r:id="rId59"/>
    <p:sldId id="2449" r:id="rId60"/>
    <p:sldId id="2076138272" r:id="rId61"/>
    <p:sldId id="2076137913" r:id="rId62"/>
    <p:sldId id="10050" r:id="rId63"/>
    <p:sldId id="10077" r:id="rId64"/>
    <p:sldId id="2076137919" r:id="rId65"/>
    <p:sldId id="2076137914" r:id="rId66"/>
    <p:sldId id="2452" r:id="rId67"/>
    <p:sldId id="330" r:id="rId68"/>
    <p:sldId id="2076137916" r:id="rId69"/>
    <p:sldId id="261" r:id="rId70"/>
    <p:sldId id="262" r:id="rId71"/>
    <p:sldId id="263" r:id="rId72"/>
    <p:sldId id="2076137917" r:id="rId73"/>
    <p:sldId id="2076137920" r:id="rId74"/>
    <p:sldId id="2076137921" r:id="rId75"/>
    <p:sldId id="334" r:id="rId76"/>
    <p:sldId id="2076137918" r:id="rId77"/>
    <p:sldId id="273" r:id="rId78"/>
    <p:sldId id="2076138281" r:id="rId79"/>
    <p:sldId id="2076138273" r:id="rId80"/>
    <p:sldId id="2076138274" r:id="rId81"/>
    <p:sldId id="2076137922" r:id="rId82"/>
    <p:sldId id="11934" r:id="rId83"/>
    <p:sldId id="1387" r:id="rId84"/>
    <p:sldId id="2076138204" r:id="rId85"/>
    <p:sldId id="2076138263" r:id="rId86"/>
    <p:sldId id="2076138205" r:id="rId87"/>
    <p:sldId id="2076138206" r:id="rId88"/>
    <p:sldId id="2076138207" r:id="rId89"/>
    <p:sldId id="2076138264" r:id="rId90"/>
    <p:sldId id="2076138221" r:id="rId91"/>
    <p:sldId id="2076138222" r:id="rId92"/>
    <p:sldId id="2076138265" r:id="rId93"/>
    <p:sldId id="2076138275" r:id="rId94"/>
    <p:sldId id="258" r:id="rId95"/>
    <p:sldId id="2076137923" r:id="rId96"/>
    <p:sldId id="2076137328" r:id="rId97"/>
    <p:sldId id="2076138277" r:id="rId98"/>
    <p:sldId id="11915" r:id="rId99"/>
    <p:sldId id="2076137924" r:id="rId100"/>
    <p:sldId id="2076138279" r:id="rId101"/>
    <p:sldId id="2076137929" r:id="rId102"/>
    <p:sldId id="2076137742" r:id="rId103"/>
    <p:sldId id="2076137788" r:id="rId104"/>
    <p:sldId id="2076138283" r:id="rId105"/>
    <p:sldId id="2076137743" r:id="rId106"/>
    <p:sldId id="2076137744" r:id="rId107"/>
    <p:sldId id="2076137745" r:id="rId108"/>
    <p:sldId id="2076137746" r:id="rId109"/>
    <p:sldId id="2076137747" r:id="rId110"/>
    <p:sldId id="2076137748" r:id="rId111"/>
    <p:sldId id="2076137749" r:id="rId112"/>
    <p:sldId id="2076137789" r:id="rId113"/>
    <p:sldId id="2076137750" r:id="rId114"/>
    <p:sldId id="2076137752" r:id="rId115"/>
    <p:sldId id="2076137790" r:id="rId116"/>
    <p:sldId id="2076137753" r:id="rId117"/>
    <p:sldId id="2076137823" r:id="rId118"/>
    <p:sldId id="2076137754" r:id="rId119"/>
    <p:sldId id="2076137773" r:id="rId120"/>
    <p:sldId id="2076137925" r:id="rId121"/>
    <p:sldId id="10650" r:id="rId122"/>
    <p:sldId id="257" r:id="rId123"/>
    <p:sldId id="2076137266" r:id="rId124"/>
    <p:sldId id="2076137726" r:id="rId125"/>
    <p:sldId id="2076137722" r:id="rId126"/>
    <p:sldId id="2076137725" r:id="rId127"/>
    <p:sldId id="2076137926" r:id="rId128"/>
    <p:sldId id="2076138282" r:id="rId129"/>
    <p:sldId id="266" r:id="rId130"/>
    <p:sldId id="267" r:id="rId131"/>
    <p:sldId id="9980" r:id="rId132"/>
    <p:sldId id="2076138284" r:id="rId133"/>
    <p:sldId id="268" r:id="rId134"/>
    <p:sldId id="271" r:id="rId135"/>
    <p:sldId id="274" r:id="rId136"/>
    <p:sldId id="2451" r:id="rId137"/>
    <p:sldId id="2076137930" r:id="rId138"/>
    <p:sldId id="2076138280" r:id="rId139"/>
    <p:sldId id="2076138270" r:id="rId140"/>
    <p:sldId id="2076138208" r:id="rId141"/>
    <p:sldId id="2076138271" r:id="rId142"/>
    <p:sldId id="2076138209" r:id="rId143"/>
    <p:sldId id="2076138236" r:id="rId144"/>
    <p:sldId id="2076138225" r:id="rId145"/>
    <p:sldId id="260" r:id="rId146"/>
    <p:sldId id="2076138226"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103"/>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09"/>
            <p14:sldId id="2076138236"/>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16" d="100"/>
          <a:sy n="116" d="100"/>
        </p:scale>
        <p:origin x="1572" y="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viewProps" Target="viewProps.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2" Type="http://schemas.openxmlformats.org/officeDocument/2006/relationships/image" Target="../media/image101.svg"/><Relationship Id="rId16" Type="http://schemas.openxmlformats.org/officeDocument/2006/relationships/image" Target="../media/image115.svg"/><Relationship Id="rId1" Type="http://schemas.openxmlformats.org/officeDocument/2006/relationships/image" Target="../media/image100.png"/><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1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2" Type="http://schemas.openxmlformats.org/officeDocument/2006/relationships/image" Target="../media/image101.svg"/><Relationship Id="rId16" Type="http://schemas.openxmlformats.org/officeDocument/2006/relationships/image" Target="../media/image115.svg"/><Relationship Id="rId1" Type="http://schemas.openxmlformats.org/officeDocument/2006/relationships/image" Target="../media/image100.png"/><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113.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1/25/2021 6:04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37</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6:04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1/25/2021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44</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46</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6:04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50</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52</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6:04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6:04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62</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63</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67</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6:04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71</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6:04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6:04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6:04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6:04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82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1/25/2021 6:04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86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5</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6:04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1/25/2021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102</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111</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112</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6:04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6:04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6:04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1/25/2021 6:04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175.png"/></Relationships>
</file>

<file path=ppt/slides/_rels/slide10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68.jpeg"/><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6.xml"/><Relationship Id="rId1" Type="http://schemas.openxmlformats.org/officeDocument/2006/relationships/slideLayout" Target="../slideLayouts/slideLayout66.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86.png"/><Relationship Id="rId21" Type="http://schemas.openxmlformats.org/officeDocument/2006/relationships/image" Target="../media/image189.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85.png"/><Relationship Id="rId16" Type="http://schemas.openxmlformats.org/officeDocument/2006/relationships/diagramQuickStyle" Target="../diagrams/quickStyle5.xml"/><Relationship Id="rId20" Type="http://schemas.openxmlformats.org/officeDocument/2006/relationships/image" Target="../media/image188.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87.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90.png"/></Relationships>
</file>

<file path=ppt/slides/_rels/slide11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22.png"/><Relationship Id="rId3" Type="http://schemas.microsoft.com/office/2018/10/relationships/comments" Target="../comments/modernComment_7BBF5B28_AC754833.xml"/><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53.xml"/><Relationship Id="rId1" Type="http://schemas.openxmlformats.org/officeDocument/2006/relationships/slideLayout" Target="../slideLayouts/slideLayout56.xml"/><Relationship Id="rId6" Type="http://schemas.openxmlformats.org/officeDocument/2006/relationships/image" Target="../media/image139.sv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6.sv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135.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13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image" Target="../media/image197.png"/></Relationships>
</file>

<file path=ppt/slides/_rels/slide137.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2.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svg"/><Relationship Id="rId2" Type="http://schemas.openxmlformats.org/officeDocument/2006/relationships/image" Target="../media/image150.png"/><Relationship Id="rId1" Type="http://schemas.openxmlformats.org/officeDocument/2006/relationships/slideLayout" Target="../slideLayouts/slideLayout48.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image" Target="../media/image164.png"/><Relationship Id="rId10" Type="http://schemas.openxmlformats.org/officeDocument/2006/relationships/image" Target="../media/image158.sv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3.png"/></Relationships>
</file>

<file path=ppt/slides/_rels/slide13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6.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6.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56.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6.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2.png"/><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6.svg"/><Relationship Id="rId2" Type="http://schemas.openxmlformats.org/officeDocument/2006/relationships/notesSlide" Target="../notesSlides/notesSlide17.xml"/><Relationship Id="rId1" Type="http://schemas.openxmlformats.org/officeDocument/2006/relationships/slideLayout" Target="../slideLayouts/slideLayout66.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66.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50.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svg"/><Relationship Id="rId2" Type="http://schemas.openxmlformats.org/officeDocument/2006/relationships/notesSlide" Target="../notesSlides/notesSlide21.xml"/><Relationship Id="rId16" Type="http://schemas.openxmlformats.org/officeDocument/2006/relationships/image" Target="../media/image131.svg"/><Relationship Id="rId1" Type="http://schemas.openxmlformats.org/officeDocument/2006/relationships/slideLayout" Target="../slideLayouts/slideLayout66.xml"/><Relationship Id="rId6" Type="http://schemas.openxmlformats.org/officeDocument/2006/relationships/image" Target="../media/image121.sv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 Id="rId14" Type="http://schemas.openxmlformats.org/officeDocument/2006/relationships/image" Target="../media/image129.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68.xml"/><Relationship Id="rId5" Type="http://schemas.openxmlformats.org/officeDocument/2006/relationships/image" Target="../media/image135.svg"/><Relationship Id="rId4" Type="http://schemas.openxmlformats.org/officeDocument/2006/relationships/image" Target="../media/image13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22.png"/><Relationship Id="rId3" Type="http://schemas.microsoft.com/office/2018/10/relationships/comments" Target="../comments/modernComment_2E9E_B021CD24.xml"/><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34.xml"/><Relationship Id="rId1" Type="http://schemas.openxmlformats.org/officeDocument/2006/relationships/slideLayout" Target="../slideLayouts/slideLayout56.xml"/><Relationship Id="rId6" Type="http://schemas.openxmlformats.org/officeDocument/2006/relationships/image" Target="../media/image139.sv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6.sv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7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svg"/><Relationship Id="rId2" Type="http://schemas.openxmlformats.org/officeDocument/2006/relationships/image" Target="../media/image148.png"/><Relationship Id="rId1" Type="http://schemas.openxmlformats.org/officeDocument/2006/relationships/slideLayout" Target="../slideLayouts/slideLayout48.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56.sv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svg"/></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5.xml"/></Relationships>
</file>

<file path=ppt/slides/_rels/slide83.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2.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svg"/><Relationship Id="rId2" Type="http://schemas.openxmlformats.org/officeDocument/2006/relationships/image" Target="../media/image150.png"/><Relationship Id="rId1" Type="http://schemas.openxmlformats.org/officeDocument/2006/relationships/slideLayout" Target="../slideLayouts/slideLayout48.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image" Target="../media/image164.png"/><Relationship Id="rId10" Type="http://schemas.openxmlformats.org/officeDocument/2006/relationships/image" Target="../media/image158.sv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3.png"/></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65.xml"/><Relationship Id="rId4" Type="http://schemas.openxmlformats.org/officeDocument/2006/relationships/image" Target="../media/image16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6.xml"/><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7.png"/><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16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jpeg"/><Relationship Id="rId1" Type="http://schemas.openxmlformats.org/officeDocument/2006/relationships/slideLayout" Target="../slideLayouts/slideLayout66.xml"/><Relationship Id="rId4" Type="http://schemas.openxmlformats.org/officeDocument/2006/relationships/image" Target="../media/image170.png"/></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dirty="0"/>
              <a:t>62 53 69 3</a:t>
            </a:r>
          </a:p>
        </p:txBody>
      </p:sp>
      <p:pic>
        <p:nvPicPr>
          <p:cNvPr id="3" name="Picture 2" descr="Qr code&#10;&#10;Description automatically generated">
            <a:extLst>
              <a:ext uri="{FF2B5EF4-FFF2-40B4-BE49-F238E27FC236}">
                <a16:creationId xmlns:a16="http://schemas.microsoft.com/office/drawing/2014/main" id="{114BB86B-F69A-4157-8D86-72AB81927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738" y="927290"/>
            <a:ext cx="4762500" cy="476250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140</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54095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187735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2107739"/>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361320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844490"/>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4424145"/>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653793"/>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5034681"/>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010311"/>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82</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86</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5" name="Rectangle 4">
            <a:extLst>
              <a:ext uri="{FF2B5EF4-FFF2-40B4-BE49-F238E27FC236}">
                <a16:creationId xmlns:a16="http://schemas.microsoft.com/office/drawing/2014/main" id="{5E2E4535-D5C9-43CC-A909-5C9D3E31FBE9}"/>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Home</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4259</TotalTime>
  <Words>10682</Words>
  <Application>Microsoft Office PowerPoint</Application>
  <PresentationFormat>Widescreen</PresentationFormat>
  <Paragraphs>1644</Paragraphs>
  <Slides>141</Slides>
  <Notes>57</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141</vt:i4>
      </vt:variant>
    </vt:vector>
  </HeadingPairs>
  <TitlesOfParts>
    <vt:vector size="157" baseType="lpstr">
      <vt:lpstr>-apple-system</vt:lpstr>
      <vt:lpstr>Arial</vt:lpstr>
      <vt:lpstr>Arial Nova</vt:lpstr>
      <vt:lpstr>Calibri</vt:lpstr>
      <vt:lpstr>Calibri Light</vt:lpstr>
      <vt:lpstr>Consolas</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1</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136</cp:revision>
  <dcterms:created xsi:type="dcterms:W3CDTF">2020-05-01T23:34:12Z</dcterms:created>
  <dcterms:modified xsi:type="dcterms:W3CDTF">2021-01-25T23:10:28Z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